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63" r:id="rId2"/>
    <p:sldId id="265" r:id="rId3"/>
    <p:sldId id="267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sp>
        <p:nvSpPr>
          <p:cNvPr id="24598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599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88198-AD9A-444E-B10E-52A50AFA2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3310E-7E2A-44F5-B4B4-E9F51B861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7FFAB-AE85-4E2D-9F91-FF80900D2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50913-2912-4DE1-AF44-72FEFA0E96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FEF6F-DDD1-46FB-B8B6-0977454461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38A6C-2244-41C7-999F-F9CB485C3C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E2B41-3D0A-4F5D-94D0-B7D972A90A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B60AA-D7CB-4AB6-9D37-0356815D41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4B4F4-F3D8-4298-984D-CC631C13B8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B9B52-DF74-4482-8D67-14F1AB5E8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9DD72-6E1E-45D1-82E5-89D393245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355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2355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23566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sp>
        <p:nvSpPr>
          <p:cNvPr id="23574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76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77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78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E6C9628-CB79-4627-BC42-E82033F00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47638"/>
            <a:ext cx="8229600" cy="1736725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 smtClean="0"/>
              <a:t>        </a:t>
            </a:r>
            <a:r>
              <a:rPr lang="en-US" sz="4800" dirty="0" err="1" smtClean="0"/>
              <a:t>Lịch</a:t>
            </a:r>
            <a:r>
              <a:rPr lang="en-US" sz="4800" dirty="0" smtClean="0"/>
              <a:t> </a:t>
            </a:r>
            <a:r>
              <a:rPr lang="en-US" sz="4800" dirty="0" err="1" smtClean="0"/>
              <a:t>sử</a:t>
            </a:r>
            <a:r>
              <a:rPr lang="en-US" sz="4800" dirty="0" smtClean="0"/>
              <a:t> :           </a:t>
            </a:r>
            <a:br>
              <a:rPr lang="en-US" sz="4800" dirty="0" smtClean="0"/>
            </a:br>
            <a:r>
              <a:rPr lang="en-US" sz="4800" dirty="0" err="1" smtClean="0"/>
              <a:t>Bài</a:t>
            </a:r>
            <a:r>
              <a:rPr lang="en-US" sz="4800" dirty="0" smtClean="0"/>
              <a:t> 8 :  </a:t>
            </a:r>
            <a:r>
              <a:rPr lang="en-US" sz="4800" dirty="0" err="1" smtClean="0"/>
              <a:t>Xô</a:t>
            </a:r>
            <a:r>
              <a:rPr lang="en-US" sz="4800" dirty="0" smtClean="0"/>
              <a:t> </a:t>
            </a:r>
            <a:r>
              <a:rPr lang="en-US" sz="4800" dirty="0" err="1" smtClean="0"/>
              <a:t>viết</a:t>
            </a:r>
            <a:r>
              <a:rPr lang="en-US" sz="4800" dirty="0" smtClean="0"/>
              <a:t> </a:t>
            </a:r>
            <a:r>
              <a:rPr lang="en-US" sz="4800" dirty="0" err="1" smtClean="0"/>
              <a:t>Nghệ</a:t>
            </a:r>
            <a:r>
              <a:rPr lang="en-US" sz="4800" dirty="0" smtClean="0"/>
              <a:t> - </a:t>
            </a:r>
            <a:r>
              <a:rPr lang="en-US" sz="4800" dirty="0" err="1" smtClean="0"/>
              <a:t>Tĩnh</a:t>
            </a:r>
            <a:endParaRPr lang="en-US" sz="4800" dirty="0" smtClean="0"/>
          </a:p>
        </p:txBody>
      </p:sp>
      <p:pic>
        <p:nvPicPr>
          <p:cNvPr id="3075" name="vBCodeIMG" descr="5"/>
          <p:cNvPicPr>
            <a:picLocks noChangeAspect="1" noChangeArrowheads="1"/>
          </p:cNvPicPr>
          <p:nvPr>
            <p:ph type="subTitle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03238" y="2152650"/>
            <a:ext cx="8401050" cy="4572000"/>
          </a:xfrm>
          <a:noFill/>
        </p:spPr>
      </p:pic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evt="onBegin" delay="0">
                          <p:tn val="2"/>
                        </p:cond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38" y="228600"/>
            <a:ext cx="8905875" cy="76358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1800" smtClean="0"/>
              <a:t>	Khí thế hừng hực mà ta cảm nhận d</a:t>
            </a:r>
            <a:r>
              <a:rPr lang="vi-VN" sz="1800" smtClean="0"/>
              <a:t>ư</a:t>
            </a:r>
            <a:r>
              <a:rPr lang="en-US" sz="1800" smtClean="0"/>
              <a:t>ợc trong tranh chính là khí thế của phong trào Xô viết Nghệ – Tĩnh, phong trào cách mạng lớn nhất những n</a:t>
            </a:r>
            <a:r>
              <a:rPr lang="vi-VN" sz="1800" smtClean="0"/>
              <a:t>ă</a:t>
            </a:r>
            <a:r>
              <a:rPr lang="en-US" sz="1800" smtClean="0"/>
              <a:t>m 1930 – 1931 ở n</a:t>
            </a:r>
            <a:r>
              <a:rPr lang="vi-VN" sz="1800" smtClean="0"/>
              <a:t>ư</a:t>
            </a:r>
            <a:r>
              <a:rPr lang="en-US" sz="1800" smtClean="0"/>
              <a:t>ớc ta do Đảng lãnh </a:t>
            </a:r>
            <a:r>
              <a:rPr lang="vi-VN" sz="1800" smtClean="0"/>
              <a:t>đ</a:t>
            </a:r>
            <a:r>
              <a:rPr lang="en-US" sz="1800" smtClean="0"/>
              <a:t>ạo. Chúng ta cùng tìm hiểu về phong trào này trong bài Lịch sử hôm nay.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368425" y="1665288"/>
            <a:ext cx="705643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476375" y="2276475"/>
            <a:ext cx="64801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pic>
        <p:nvPicPr>
          <p:cNvPr id="4101" name="Picture 5" descr="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0225" y="1304925"/>
            <a:ext cx="4967288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smtClean="0"/>
              <a:t>L</a:t>
            </a:r>
            <a:r>
              <a:rPr lang="en-US" sz="3600" u="sng" smtClean="0"/>
              <a:t>ịch sử</a:t>
            </a:r>
            <a:r>
              <a:rPr lang="en-US" sz="3600" smtClean="0"/>
              <a:t> :	    </a:t>
            </a:r>
            <a:r>
              <a:rPr lang="en-US" sz="3600" b="1" i="1" smtClean="0"/>
              <a:t>Bài 8</a:t>
            </a:r>
            <a:r>
              <a:rPr lang="en-US" sz="3600" b="1" smtClean="0"/>
              <a:t/>
            </a:r>
            <a:br>
              <a:rPr lang="en-US" sz="3600" b="1" smtClean="0"/>
            </a:br>
            <a:r>
              <a:rPr lang="en-US" sz="3600" b="1" smtClean="0"/>
              <a:t>          XÔ VIẾT NGHỆ-TĨNH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915400" cy="4114800"/>
          </a:xfrm>
        </p:spPr>
        <p:txBody>
          <a:bodyPr/>
          <a:lstStyle/>
          <a:p>
            <a:pPr eaLnBrk="1" hangingPunct="1"/>
            <a:r>
              <a:rPr lang="en-US" sz="2800" b="1" smtClean="0"/>
              <a:t>1. Cuộc biểu tình ngày 12 – 9 – 1930 và tinh thần cách mạng của nhân dân Nghệ – Tĩnh trong những n</a:t>
            </a:r>
            <a:r>
              <a:rPr lang="vi-VN" sz="2800" b="1" smtClean="0"/>
              <a:t>ă</a:t>
            </a:r>
            <a:r>
              <a:rPr lang="en-US" sz="2800" b="1" smtClean="0"/>
              <a:t>m 1930 – 1931:</a:t>
            </a:r>
          </a:p>
          <a:p>
            <a:pPr eaLnBrk="1" hangingPunct="1"/>
            <a:r>
              <a:rPr lang="en-US" sz="2800" b="1" smtClean="0"/>
              <a:t>2. Những chuyển biến mới ở những n</a:t>
            </a:r>
            <a:r>
              <a:rPr lang="vi-VN" sz="2800" b="1" smtClean="0"/>
              <a:t>ơ</a:t>
            </a:r>
            <a:r>
              <a:rPr lang="en-US" sz="2800" b="1" smtClean="0"/>
              <a:t>i nhân dân Nghệ – Tĩnh giành </a:t>
            </a:r>
            <a:r>
              <a:rPr lang="vi-VN" sz="2800" b="1" smtClean="0"/>
              <a:t>đư</a:t>
            </a:r>
            <a:r>
              <a:rPr lang="en-US" sz="2800" b="1" smtClean="0"/>
              <a:t>ợc chính quyền cách mạng:</a:t>
            </a:r>
          </a:p>
          <a:p>
            <a:pPr eaLnBrk="1" hangingPunct="1">
              <a:buFontTx/>
              <a:buNone/>
            </a:pPr>
            <a:r>
              <a:rPr lang="en-US" sz="2800" b="1" smtClean="0"/>
              <a:t>	3. Ý nghĩa của phong trào Xô viết Nghệ - Tĩnh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"/>
</p:tagLst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18</TotalTime>
  <Words>62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Mountain Top</vt:lpstr>
      <vt:lpstr>        Lịch sử :            Bài 8 :  Xô viết Nghệ - Tĩnh</vt:lpstr>
      <vt:lpstr> Khí thế hừng hực mà ta cảm nhận dược trong tranh chính là khí thế của phong trào Xô viết Nghệ – Tĩnh, phong trào cách mạng lớn nhất những năm 1930 – 1931 ở nước ta do Đảng lãnh đạo. Chúng ta cùng tìm hiểu về phong trào này trong bài Lịch sử hôm nay.</vt:lpstr>
      <vt:lpstr>Lịch sử :     Bài 8           XÔ VIẾT NGHỆ-TĨNH</vt:lpstr>
    </vt:vector>
  </TitlesOfParts>
  <Company>&lt;arabianhorse&gt;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DuyTan </dc:creator>
  <cp:lastModifiedBy>CSTeam</cp:lastModifiedBy>
  <cp:revision>5</cp:revision>
  <dcterms:created xsi:type="dcterms:W3CDTF">2008-10-09T15:23:26Z</dcterms:created>
  <dcterms:modified xsi:type="dcterms:W3CDTF">2016-06-30T02:40:22Z</dcterms:modified>
</cp:coreProperties>
</file>